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72889-2F73-495F-A0BC-2C803F819EBB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BDAB9-1F3F-464D-B330-E4C8C5BA5AA2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357158" y="1857364"/>
            <a:ext cx="8429684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Opieka zdrowotna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1026" name="Picture 2" descr="E:\aś\przedszkola i ośrodki zdrowia\DSC02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4857784" cy="3643122"/>
          </a:xfrm>
          <a:prstGeom prst="rect">
            <a:avLst/>
          </a:prstGeom>
          <a:noFill/>
        </p:spPr>
      </p:pic>
      <p:pic>
        <p:nvPicPr>
          <p:cNvPr id="1027" name="Picture 3" descr="E:\aś\przedszkola i ośrodki zdrowia\DSC02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089647"/>
            <a:ext cx="4714908" cy="35359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2050" name="Picture 2" descr="E:\aś\przedszkola i ośrodki zdrowia\DSC02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3116"/>
            <a:ext cx="6143668" cy="4464602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1428728" y="142852"/>
            <a:ext cx="625023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Sklep specjalistyczny</a:t>
            </a:r>
          </a:p>
          <a:p>
            <a:pPr algn="ctr"/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zaopatrzenia </a:t>
            </a:r>
          </a:p>
          <a:p>
            <a:pPr algn="ctr"/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medycznego</a:t>
            </a:r>
            <a:endParaRPr lang="pl-PL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6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l-PL" sz="2000" b="1" dirty="0"/>
          </a:p>
          <a:p>
            <a:pPr>
              <a:buNone/>
            </a:pPr>
            <a:r>
              <a:rPr lang="pl-PL" sz="2600" b="1" dirty="0"/>
              <a:t/>
            </a:r>
            <a:br>
              <a:rPr lang="pl-PL" sz="2600" b="1" dirty="0"/>
            </a:br>
            <a:r>
              <a:rPr lang="pl-PL" sz="2600" b="1" dirty="0" smtClean="0"/>
              <a:t>Komórki </a:t>
            </a:r>
            <a:r>
              <a:rPr lang="pl-PL" sz="2600" b="1" dirty="0"/>
              <a:t>ZOZ w tej jednostce</a:t>
            </a:r>
            <a:r>
              <a:rPr lang="pl-PL" sz="2600" b="1" dirty="0" smtClean="0"/>
              <a:t>:</a:t>
            </a:r>
          </a:p>
          <a:p>
            <a:pPr>
              <a:buNone/>
            </a:pPr>
            <a:r>
              <a:rPr lang="pl-PL" sz="2600" dirty="0"/>
              <a:t/>
            </a:r>
            <a:br>
              <a:rPr lang="pl-PL" sz="2600" dirty="0"/>
            </a:br>
            <a:r>
              <a:rPr lang="pl-PL" sz="2600" dirty="0"/>
              <a:t>Gabinet Higieny Szkolnej</a:t>
            </a:r>
            <a:br>
              <a:rPr lang="pl-PL" sz="2600" dirty="0"/>
            </a:br>
            <a:r>
              <a:rPr lang="pl-PL" sz="2600" dirty="0"/>
              <a:t>Poradnia Ogólna</a:t>
            </a:r>
            <a:br>
              <a:rPr lang="pl-PL" sz="2600" dirty="0"/>
            </a:br>
            <a:r>
              <a:rPr lang="pl-PL" sz="2600" dirty="0"/>
              <a:t>Poradnia Okulistyczna</a:t>
            </a:r>
            <a:br>
              <a:rPr lang="pl-PL" sz="2600" dirty="0"/>
            </a:br>
            <a:r>
              <a:rPr lang="pl-PL" sz="2600" dirty="0"/>
              <a:t>Poradnia Pielęgniarki Środowiskowej - Rodzinnej</a:t>
            </a:r>
            <a:br>
              <a:rPr lang="pl-PL" sz="2600" dirty="0"/>
            </a:br>
            <a:r>
              <a:rPr lang="pl-PL" sz="2600" dirty="0"/>
              <a:t>Poradnia Położnej Środowiskowej</a:t>
            </a:r>
            <a:br>
              <a:rPr lang="pl-PL" sz="2600" dirty="0"/>
            </a:br>
            <a:r>
              <a:rPr lang="pl-PL" sz="2600" dirty="0"/>
              <a:t>Poradnia Rehabilitacyjna</a:t>
            </a:r>
            <a:br>
              <a:rPr lang="pl-PL" sz="2600" dirty="0"/>
            </a:br>
            <a:r>
              <a:rPr lang="pl-PL" sz="2600" dirty="0"/>
              <a:t>Poradnia Reumatologiczna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2071670" y="357166"/>
            <a:ext cx="5330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pl-PL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Omega sp</a:t>
            </a:r>
            <a:r>
              <a:rPr lang="pl-PL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 z o.o</a:t>
            </a:r>
            <a:r>
              <a:rPr lang="pl-PL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</a:p>
        </p:txBody>
      </p:sp>
    </p:spTree>
  </p:cSld>
  <p:clrMapOvr>
    <a:masterClrMapping/>
  </p:clrMapOvr>
  <p:transition advClick="0" advTm="5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C:\Documents and Settings\Weronika\Pulpit\zmniejszne\zdjęcia\projekt\Clipboard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40275">
            <a:off x="1604005" y="961953"/>
            <a:ext cx="542928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429156"/>
          </a:xfrm>
        </p:spPr>
        <p:txBody>
          <a:bodyPr>
            <a:normAutofit/>
          </a:bodyPr>
          <a:lstStyle/>
          <a:p>
            <a:pPr>
              <a:buNone/>
            </a:pPr>
            <a:endParaRPr lang="pl-PL" dirty="0"/>
          </a:p>
          <a:p>
            <a:pPr>
              <a:buNone/>
            </a:pPr>
            <a:r>
              <a:rPr lang="pl-PL" b="1" dirty="0"/>
              <a:t> </a:t>
            </a:r>
            <a:r>
              <a:rPr lang="pl-PL" b="1" dirty="0" smtClean="0"/>
              <a:t>   </a:t>
            </a:r>
            <a:r>
              <a:rPr lang="pl-PL" sz="2400" b="1" dirty="0" smtClean="0"/>
              <a:t>Komórki </a:t>
            </a:r>
            <a:r>
              <a:rPr lang="pl-PL" sz="2400" b="1" dirty="0"/>
              <a:t>ZOZ w tej jednostce</a:t>
            </a:r>
            <a:r>
              <a:rPr lang="pl-PL" sz="2400" b="1" dirty="0" smtClean="0"/>
              <a:t>:</a:t>
            </a:r>
          </a:p>
          <a:p>
            <a:pPr>
              <a:buNone/>
            </a:pPr>
            <a:r>
              <a:rPr lang="pl-PL" sz="2400" dirty="0"/>
              <a:t/>
            </a:r>
            <a:br>
              <a:rPr lang="pl-PL" sz="2400" dirty="0"/>
            </a:br>
            <a:r>
              <a:rPr lang="pl-PL" sz="2400" dirty="0"/>
              <a:t>Poradnia Ginekologiczno - </a:t>
            </a:r>
            <a:r>
              <a:rPr lang="pl-PL" sz="2400" dirty="0" smtClean="0"/>
              <a:t>Położnicza</a:t>
            </a:r>
            <a:r>
              <a:rPr lang="pl-PL" sz="2400" dirty="0"/>
              <a:t/>
            </a:r>
            <a:br>
              <a:rPr lang="pl-PL" sz="2400" dirty="0"/>
            </a:br>
            <a:r>
              <a:rPr lang="pl-PL" sz="2400" dirty="0"/>
              <a:t>Gabinet Pielęgniarki Środowiskowej</a:t>
            </a:r>
            <a:br>
              <a:rPr lang="pl-PL" sz="2400" dirty="0"/>
            </a:br>
            <a:r>
              <a:rPr lang="pl-PL" sz="2400" dirty="0"/>
              <a:t>Gabinet Położnej Środowiskowej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214282" y="500042"/>
            <a:ext cx="87154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/>
              <a:t> </a:t>
            </a:r>
            <a:r>
              <a:rPr lang="pl-PL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Przychodnia Specjalistyczna Nr 1</a:t>
            </a:r>
            <a:endParaRPr lang="pl-PL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Click="0" advTm="3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BS2008\redirected$\nauczyciel063n\Pulpit\przedszkola i ośrodki zdrowia\DSC02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357298"/>
            <a:ext cx="6087906" cy="456565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pl-PL" sz="1600" b="1" dirty="0"/>
          </a:p>
          <a:p>
            <a:pPr>
              <a:buNone/>
            </a:pPr>
            <a:r>
              <a:rPr lang="pl-PL" sz="1600" dirty="0"/>
              <a:t> </a:t>
            </a:r>
          </a:p>
          <a:p>
            <a:pPr>
              <a:buNone/>
            </a:pPr>
            <a:r>
              <a:rPr lang="pl-PL" sz="2000" dirty="0"/>
              <a:t>Komórki ZOZ w tej jednostce</a:t>
            </a:r>
            <a:r>
              <a:rPr lang="pl-PL" sz="2000" dirty="0" smtClean="0"/>
              <a:t>:</a:t>
            </a:r>
          </a:p>
          <a:p>
            <a:pPr>
              <a:buNone/>
            </a:pPr>
            <a:endParaRPr lang="pl-PL" sz="2000" dirty="0"/>
          </a:p>
          <a:p>
            <a:pPr>
              <a:buNone/>
            </a:pPr>
            <a:r>
              <a:rPr lang="pl-PL" sz="2000" b="1" dirty="0"/>
              <a:t>Dzienny Oddział Dziecięcy</a:t>
            </a:r>
            <a:endParaRPr lang="pl-PL" sz="2000" dirty="0"/>
          </a:p>
          <a:p>
            <a:pPr>
              <a:buNone/>
            </a:pPr>
            <a:r>
              <a:rPr lang="pl-PL" sz="2000" dirty="0"/>
              <a:t>Inna i nieokreślona komórka działalności medycznej</a:t>
            </a:r>
          </a:p>
          <a:p>
            <a:pPr>
              <a:buNone/>
            </a:pPr>
            <a:r>
              <a:rPr lang="pl-PL" sz="2000" b="1" dirty="0"/>
              <a:t>Filia Oddziału Ratunkowego Szpitala w Nysie</a:t>
            </a:r>
            <a:endParaRPr lang="pl-PL" sz="2000" dirty="0"/>
          </a:p>
          <a:p>
            <a:pPr>
              <a:buNone/>
            </a:pPr>
            <a:r>
              <a:rPr lang="pl-PL" sz="2000" dirty="0"/>
              <a:t>Szpitalny oddział ratunkowy</a:t>
            </a:r>
          </a:p>
          <a:p>
            <a:pPr>
              <a:buNone/>
            </a:pPr>
            <a:r>
              <a:rPr lang="pl-PL" sz="2000" b="1" dirty="0"/>
              <a:t>Oddział Reumatologiczny</a:t>
            </a:r>
            <a:endParaRPr lang="pl-PL" sz="2000" dirty="0"/>
          </a:p>
          <a:p>
            <a:pPr>
              <a:buNone/>
            </a:pPr>
            <a:r>
              <a:rPr lang="pl-PL" sz="2000" dirty="0" smtClean="0"/>
              <a:t>             </a:t>
            </a:r>
            <a:endParaRPr lang="pl-PL" sz="2000" dirty="0"/>
          </a:p>
          <a:p>
            <a:pPr>
              <a:buNone/>
            </a:pPr>
            <a:endParaRPr lang="pl-PL" sz="1600" dirty="0"/>
          </a:p>
          <a:p>
            <a:pPr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0" y="142852"/>
            <a:ext cx="90011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Szpital Rejonowy im. Jana Pawła </a:t>
            </a:r>
            <a:r>
              <a:rPr lang="pl-PL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II</a:t>
            </a:r>
            <a:endParaRPr lang="pl-PL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C:\Documents and Settings\Weronika\Pulpit\zmniejszne\zdjęcia\projekt\Clipboard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50056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az 4" descr="C:\Documents and Settings\Weronika\Pulpit\zmniejszne\zdjęcia\projekt\Clipboard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071678"/>
            <a:ext cx="500066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357298"/>
            <a:ext cx="8401080" cy="476886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pl-PL" sz="2900" b="1" dirty="0"/>
          </a:p>
          <a:p>
            <a:pPr>
              <a:buNone/>
            </a:pPr>
            <a:endParaRPr lang="pl-PL" sz="1800" dirty="0"/>
          </a:p>
          <a:p>
            <a:pPr>
              <a:buNone/>
            </a:pPr>
            <a:r>
              <a:rPr lang="pl-PL" b="1" dirty="0" smtClean="0"/>
              <a:t>	 Komórki </a:t>
            </a:r>
            <a:r>
              <a:rPr lang="pl-PL" b="1" dirty="0"/>
              <a:t>ZOZ w tej </a:t>
            </a:r>
            <a:r>
              <a:rPr lang="pl-PL" b="1" dirty="0" smtClean="0"/>
              <a:t>jednostce</a:t>
            </a:r>
            <a:endParaRPr lang="pl-PL" dirty="0"/>
          </a:p>
          <a:p>
            <a:pPr>
              <a:buNone/>
            </a:pPr>
            <a:r>
              <a:rPr lang="pl-PL" dirty="0"/>
              <a:t/>
            </a:r>
            <a:br>
              <a:rPr lang="pl-PL" dirty="0"/>
            </a:br>
            <a:r>
              <a:rPr lang="pl-PL" sz="3000" dirty="0"/>
              <a:t>Poradnia </a:t>
            </a:r>
            <a:r>
              <a:rPr lang="pl-PL" sz="3000" dirty="0" smtClean="0"/>
              <a:t>Dermatologiczna</a:t>
            </a:r>
          </a:p>
          <a:p>
            <a:pPr>
              <a:buNone/>
            </a:pPr>
            <a:r>
              <a:rPr lang="pl-PL" sz="3000" dirty="0" smtClean="0"/>
              <a:t>	Poradnia diabetologiczna</a:t>
            </a:r>
          </a:p>
          <a:p>
            <a:pPr>
              <a:buNone/>
            </a:pPr>
            <a:r>
              <a:rPr lang="pl-PL" sz="3000" dirty="0" smtClean="0"/>
              <a:t>	Poradnia laryngologiczna</a:t>
            </a:r>
          </a:p>
          <a:p>
            <a:pPr>
              <a:buNone/>
            </a:pPr>
            <a:r>
              <a:rPr lang="pl-PL" sz="3000" dirty="0" smtClean="0"/>
              <a:t>	Ortopeda: poradnia preluksacyjna</a:t>
            </a:r>
          </a:p>
          <a:p>
            <a:pPr>
              <a:buNone/>
            </a:pPr>
            <a:r>
              <a:rPr lang="pl-PL" sz="3000" dirty="0" smtClean="0"/>
              <a:t>	Poradnia wad postawy</a:t>
            </a:r>
            <a:endParaRPr lang="pl-PL" sz="3000" dirty="0"/>
          </a:p>
          <a:p>
            <a:pPr>
              <a:buNone/>
            </a:pPr>
            <a:r>
              <a:rPr lang="pl-PL" dirty="0"/>
              <a:t> 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1857356" y="428604"/>
            <a:ext cx="5588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l-PL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Medicus</a:t>
            </a:r>
            <a:r>
              <a:rPr lang="pl-P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Sp</a:t>
            </a:r>
            <a:r>
              <a:rPr lang="pl-P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 o.o.</a:t>
            </a:r>
            <a:endParaRPr lang="pl-PL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C:\Documents and Settings\Weronika\Pulpit\zmniejszne\zdjęcia\projekt\Clipboard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5760720" cy="350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az 4" descr="C:\Documents and Settings\Weronika\Pulpit\zmniejszne\zdjęcia\projekt\Clipboard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0"/>
            <a:ext cx="4295775" cy="473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3074" name="Picture 2" descr="\\SBS2008\redirected$\nauczyciel064n\Pulpit\przedszkola i ośrodki zdrowia\DSC02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5545145" cy="4158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\\SBS2008\redirected$\nauczyciel064n\Pulpit\przedszkola i ośrodki zdrowia\DSC02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857496"/>
            <a:ext cx="4759393" cy="3569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6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4098" name="Picture 2" descr="\\SBS2008\redirected$\nauczyciel064n\Pulpit\przedszkola i ośrodki zdrowia\DSC02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928670"/>
            <a:ext cx="7045343" cy="528369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85720" y="1357298"/>
            <a:ext cx="8229600" cy="5000660"/>
          </a:xfrm>
        </p:spPr>
        <p:txBody>
          <a:bodyPr/>
          <a:lstStyle/>
          <a:p>
            <a:pPr algn="ctr">
              <a:buNone/>
            </a:pPr>
            <a:r>
              <a:rPr lang="pl-PL" sz="2000" dirty="0"/>
              <a:t/>
            </a:r>
            <a:br>
              <a:rPr lang="pl-PL" sz="2000" dirty="0"/>
            </a:br>
            <a:r>
              <a:rPr lang="pl-PL" sz="2000" dirty="0"/>
              <a:t/>
            </a:r>
            <a:br>
              <a:rPr lang="pl-PL" sz="2000" dirty="0"/>
            </a:br>
            <a:endParaRPr lang="pl-PL" sz="2000" dirty="0"/>
          </a:p>
          <a:p>
            <a:pPr>
              <a:buNone/>
            </a:pPr>
            <a:r>
              <a:rPr lang="pl-PL" sz="2000" b="1" dirty="0" smtClean="0"/>
              <a:t>      </a:t>
            </a:r>
            <a:r>
              <a:rPr lang="pl-PL" sz="2400" b="1" dirty="0" smtClean="0"/>
              <a:t>Komórki </a:t>
            </a:r>
            <a:r>
              <a:rPr lang="pl-PL" sz="2400" b="1" dirty="0"/>
              <a:t>ZOZ w tej jednostce:</a:t>
            </a:r>
            <a:endParaRPr lang="pl-PL" sz="2400" dirty="0"/>
          </a:p>
          <a:p>
            <a:pPr>
              <a:buNone/>
            </a:pPr>
            <a:r>
              <a:rPr lang="pl-PL" sz="2400" dirty="0"/>
              <a:t/>
            </a:r>
            <a:br>
              <a:rPr lang="pl-PL" sz="2400" dirty="0"/>
            </a:br>
            <a:r>
              <a:rPr lang="pl-PL" sz="2400" dirty="0"/>
              <a:t>Poradnia rehabilitacyjna</a:t>
            </a:r>
            <a:br>
              <a:rPr lang="pl-PL" sz="2400" dirty="0"/>
            </a:br>
            <a:r>
              <a:rPr lang="pl-PL" sz="2400" dirty="0"/>
              <a:t>Dział fizjoterapii</a:t>
            </a:r>
            <a:br>
              <a:rPr lang="pl-PL" sz="2400" dirty="0"/>
            </a:br>
            <a:r>
              <a:rPr lang="pl-PL" sz="2400" dirty="0"/>
              <a:t>Sklep specjalistyczny zaopatrzenia medycznego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2571736" y="714356"/>
            <a:ext cx="38576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l-PL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Medex s.c</a:t>
            </a:r>
          </a:p>
        </p:txBody>
      </p:sp>
    </p:spTree>
  </p:cSld>
  <p:clrMapOvr>
    <a:masterClrMapping/>
  </p:clrMapOvr>
  <p:transition advClick="0"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C:\Documents and Settings\Weronika\Pulpit\zmniejszne\zdjęcia\projekt\Clipboard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3540">
            <a:off x="1146264" y="458958"/>
            <a:ext cx="6072230" cy="576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</Words>
  <Application>Microsoft Office PowerPoint</Application>
  <PresentationFormat>Pokaz na ekranie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Motyw pakietu Office</vt:lpstr>
      <vt:lpstr>Slajd 1</vt:lpstr>
      <vt:lpstr>Slajd 2</vt:lpstr>
      <vt:lpstr>Slajd 3</vt:lpstr>
      <vt:lpstr>Slajd 4</vt:lpstr>
      <vt:lpstr>Slajd 5</vt:lpstr>
      <vt:lpstr> </vt:lpstr>
      <vt:lpstr> </vt:lpstr>
      <vt:lpstr>Slajd 8</vt:lpstr>
      <vt:lpstr>Slajd 9</vt:lpstr>
      <vt:lpstr> </vt:lpstr>
      <vt:lpstr> </vt:lpstr>
      <vt:lpstr>Slajd 12</vt:lpstr>
      <vt:lpstr>Slajd 13</vt:lpstr>
      <vt:lpstr>Slajd 14</vt:lpstr>
      <vt:lpstr>Slajd 15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2010-04-29T10:25:24Z</dcterms:created>
  <dcterms:modified xsi:type="dcterms:W3CDTF">2010-04-29T10:27:55Z</dcterms:modified>
</cp:coreProperties>
</file>